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Halant Medium" panose="020B0604020202020204" charset="0"/>
      <p:regular r:id="rId21"/>
    </p:embeddedFont>
    <p:embeddedFont>
      <p:font typeface="HK Grotesk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78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An Adhoc network is a collection of mobile nodes, which forms a temporary network without</a:t>
            </a:r>
          </a:p>
          <a:p>
            <a:r>
              <a:rPr lang="en-US"/>
              <a:t>the aid of centralized administration or standard support devices regularly available as</a:t>
            </a:r>
          </a:p>
          <a:p>
            <a:r>
              <a:rPr lang="en-US"/>
              <a:t>conventional networks.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An Adhoc network is a collection of mobile nodes, which forms a temporary network without</a:t>
            </a:r>
          </a:p>
          <a:p>
            <a:r>
              <a:rPr lang="en-US"/>
              <a:t>the aid of centralized administration or standard support devices regularly available as</a:t>
            </a:r>
          </a:p>
          <a:p>
            <a:r>
              <a:rPr lang="en-US"/>
              <a:t>conventional networks.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An Adhoc network is a collection of mobile nodes, which forms a temporary network without</a:t>
            </a:r>
          </a:p>
          <a:p>
            <a:r>
              <a:rPr lang="en-US"/>
              <a:t>the aid of centralized administration or standard support devices regularly available as</a:t>
            </a:r>
          </a:p>
          <a:p>
            <a:r>
              <a:rPr lang="en-US"/>
              <a:t>conventional networks.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An Adhoc network is a collection of mobile nodes, which forms a temporary network without</a:t>
            </a:r>
          </a:p>
          <a:p>
            <a:r>
              <a:rPr lang="en-US"/>
              <a:t>the aid of centralized administration or standard support devices regularly available as</a:t>
            </a:r>
          </a:p>
          <a:p>
            <a:r>
              <a:rPr lang="en-US"/>
              <a:t>conventional networks.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An Adhoc network is a collection of mobile nodes, which forms a temporary network without</a:t>
            </a:r>
          </a:p>
          <a:p>
            <a:r>
              <a:rPr lang="en-US"/>
              <a:t>the aid of centralized administration or standard support devices regularly available as</a:t>
            </a:r>
          </a:p>
          <a:p>
            <a:r>
              <a:rPr lang="en-US"/>
              <a:t>conventional networks.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An Adhoc network is a collection of mobile nodes, which forms a temporary network without</a:t>
            </a:r>
          </a:p>
          <a:p>
            <a:r>
              <a:rPr lang="en-US"/>
              <a:t>the aid of centralized administration or standard support devices regularly available as</a:t>
            </a:r>
          </a:p>
          <a:p>
            <a:r>
              <a:rPr lang="en-US"/>
              <a:t>conventional networks.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An Adhoc network is a collection of mobile nodes, which forms a temporary network without</a:t>
            </a:r>
          </a:p>
          <a:p>
            <a:r>
              <a:rPr lang="en-US"/>
              <a:t>the aid of centralized administration or standard support devices regularly available as</a:t>
            </a:r>
          </a:p>
          <a:p>
            <a:r>
              <a:rPr lang="en-US"/>
              <a:t>conventional networks.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An Adhoc network is a collection of mobile nodes, which forms a temporary network without</a:t>
            </a:r>
          </a:p>
          <a:p>
            <a:r>
              <a:rPr lang="en-US"/>
              <a:t>the aid of centralized administration or standard support devices regularly available as</a:t>
            </a:r>
          </a:p>
          <a:p>
            <a:r>
              <a:rPr lang="en-US"/>
              <a:t>conventional networks.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An Adhoc network is a collection of mobile nodes, which forms a temporary network without</a:t>
            </a:r>
          </a:p>
          <a:p>
            <a:r>
              <a:rPr lang="en-US"/>
              <a:t>the aid of centralized administration or standard support devices regularly available as</a:t>
            </a:r>
          </a:p>
          <a:p>
            <a:r>
              <a:rPr lang="en-US"/>
              <a:t>conventional networks.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An Adhoc network is a collection of mobile nodes, which forms a temporary network without</a:t>
            </a:r>
          </a:p>
          <a:p>
            <a:r>
              <a:rPr lang="en-US"/>
              <a:t>the aid of centralized administration or standard support devices regularly available as</a:t>
            </a:r>
          </a:p>
          <a:p>
            <a:r>
              <a:rPr lang="en-US"/>
              <a:t>conventional networks.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An Adhoc network is a collection of mobile nodes, which forms a temporary network without</a:t>
            </a:r>
          </a:p>
          <a:p>
            <a:r>
              <a:rPr lang="en-US"/>
              <a:t>the aid of centralized administration or standard support devices regularly available as</a:t>
            </a:r>
          </a:p>
          <a:p>
            <a:r>
              <a:rPr lang="en-US"/>
              <a:t>conventional networks.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An Adhoc network is a collection of mobile nodes, which forms a temporary network without</a:t>
            </a:r>
          </a:p>
          <a:p>
            <a:r>
              <a:rPr lang="en-US"/>
              <a:t>the aid of centralized administration or standard support devices regularly available as</a:t>
            </a:r>
          </a:p>
          <a:p>
            <a:r>
              <a:rPr lang="en-US"/>
              <a:t>conventional networks.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An Adhoc network is a collection of mobile nodes, which forms a temporary network without</a:t>
            </a:r>
          </a:p>
          <a:p>
            <a:r>
              <a:rPr lang="en-US"/>
              <a:t>the aid of centralized administration or standard support devices regularly available as</a:t>
            </a:r>
          </a:p>
          <a:p>
            <a:r>
              <a:rPr lang="en-US"/>
              <a:t>conventional networks.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An Adhoc network is a collection of mobile nodes, which forms a temporary network without</a:t>
            </a:r>
          </a:p>
          <a:p>
            <a:r>
              <a:rPr lang="en-US"/>
              <a:t>the aid of centralized administration or standard support devices regularly available as</a:t>
            </a:r>
          </a:p>
          <a:p>
            <a:r>
              <a:rPr lang="en-US"/>
              <a:t>conventional networks.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An Adhoc network is a collection of mobile nodes, which forms a temporary network without</a:t>
            </a:r>
          </a:p>
          <a:p>
            <a:r>
              <a:rPr lang="en-US"/>
              <a:t>the aid of centralized administration or standard support devices regularly available as</a:t>
            </a:r>
          </a:p>
          <a:p>
            <a:r>
              <a:rPr lang="en-US"/>
              <a:t>conventional networks.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An Adhoc network is a collection of mobile nodes, which forms a temporary network without</a:t>
            </a:r>
          </a:p>
          <a:p>
            <a:r>
              <a:rPr lang="en-US"/>
              <a:t>the aid of centralized administration or standard support devices regularly available as</a:t>
            </a:r>
          </a:p>
          <a:p>
            <a:r>
              <a:rPr lang="en-US"/>
              <a:t>conventional networks.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11.png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12577"/>
          </a:xfrm>
          <a:custGeom>
            <a:avLst/>
            <a:gdLst/>
            <a:ahLst/>
            <a:cxnLst/>
            <a:rect l="l" t="t" r="r" b="b"/>
            <a:pathLst>
              <a:path w="18288000" h="10312577">
                <a:moveTo>
                  <a:pt x="0" y="0"/>
                </a:moveTo>
                <a:lnTo>
                  <a:pt x="18288000" y="0"/>
                </a:lnTo>
                <a:lnTo>
                  <a:pt x="18288000" y="10312577"/>
                </a:lnTo>
                <a:lnTo>
                  <a:pt x="0" y="103125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376" y="-222897"/>
            <a:ext cx="18752470" cy="9721996"/>
          </a:xfrm>
          <a:custGeom>
            <a:avLst/>
            <a:gdLst/>
            <a:ahLst/>
            <a:cxnLst/>
            <a:rect l="l" t="t" r="r" b="b"/>
            <a:pathLst>
              <a:path w="18752470" h="9721996">
                <a:moveTo>
                  <a:pt x="0" y="0"/>
                </a:moveTo>
                <a:lnTo>
                  <a:pt x="18752470" y="0"/>
                </a:lnTo>
                <a:lnTo>
                  <a:pt x="18752470" y="9721996"/>
                </a:lnTo>
                <a:lnTo>
                  <a:pt x="0" y="97219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20751"/>
            <a:ext cx="18288000" cy="10507751"/>
          </a:xfrm>
          <a:custGeom>
            <a:avLst/>
            <a:gdLst/>
            <a:ahLst/>
            <a:cxnLst/>
            <a:rect l="l" t="t" r="r" b="b"/>
            <a:pathLst>
              <a:path w="18288000" h="10507751">
                <a:moveTo>
                  <a:pt x="0" y="0"/>
                </a:moveTo>
                <a:lnTo>
                  <a:pt x="18288000" y="0"/>
                </a:lnTo>
                <a:lnTo>
                  <a:pt x="18288000" y="10507751"/>
                </a:lnTo>
                <a:lnTo>
                  <a:pt x="0" y="10507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19" r="-91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983415" y="1777809"/>
            <a:ext cx="12304585" cy="3570063"/>
          </a:xfrm>
          <a:custGeom>
            <a:avLst/>
            <a:gdLst/>
            <a:ahLst/>
            <a:cxnLst/>
            <a:rect l="l" t="t" r="r" b="b"/>
            <a:pathLst>
              <a:path w="12304585" h="3570063">
                <a:moveTo>
                  <a:pt x="0" y="0"/>
                </a:moveTo>
                <a:lnTo>
                  <a:pt x="12304585" y="0"/>
                </a:lnTo>
                <a:lnTo>
                  <a:pt x="12304585" y="3570063"/>
                </a:lnTo>
                <a:lnTo>
                  <a:pt x="0" y="35700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4488540"/>
            <a:ext cx="7189646" cy="5798460"/>
          </a:xfrm>
          <a:custGeom>
            <a:avLst/>
            <a:gdLst/>
            <a:ahLst/>
            <a:cxnLst/>
            <a:rect l="l" t="t" r="r" b="b"/>
            <a:pathLst>
              <a:path w="7189646" h="5798460">
                <a:moveTo>
                  <a:pt x="0" y="0"/>
                </a:moveTo>
                <a:lnTo>
                  <a:pt x="7189646" y="0"/>
                </a:lnTo>
                <a:lnTo>
                  <a:pt x="7189646" y="5798460"/>
                </a:lnTo>
                <a:lnTo>
                  <a:pt x="0" y="57984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20751"/>
            <a:ext cx="18288000" cy="10507751"/>
          </a:xfrm>
          <a:custGeom>
            <a:avLst/>
            <a:gdLst/>
            <a:ahLst/>
            <a:cxnLst/>
            <a:rect l="l" t="t" r="r" b="b"/>
            <a:pathLst>
              <a:path w="18288000" h="10507751">
                <a:moveTo>
                  <a:pt x="0" y="0"/>
                </a:moveTo>
                <a:lnTo>
                  <a:pt x="18288000" y="0"/>
                </a:lnTo>
                <a:lnTo>
                  <a:pt x="18288000" y="10507751"/>
                </a:lnTo>
                <a:lnTo>
                  <a:pt x="0" y="10507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19" r="-91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4488540"/>
            <a:ext cx="7189646" cy="5798460"/>
          </a:xfrm>
          <a:custGeom>
            <a:avLst/>
            <a:gdLst/>
            <a:ahLst/>
            <a:cxnLst/>
            <a:rect l="l" t="t" r="r" b="b"/>
            <a:pathLst>
              <a:path w="7189646" h="5798460">
                <a:moveTo>
                  <a:pt x="0" y="0"/>
                </a:moveTo>
                <a:lnTo>
                  <a:pt x="7189646" y="0"/>
                </a:lnTo>
                <a:lnTo>
                  <a:pt x="7189646" y="5798460"/>
                </a:lnTo>
                <a:lnTo>
                  <a:pt x="0" y="5798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245902" y="1742049"/>
            <a:ext cx="13042098" cy="4439072"/>
          </a:xfrm>
          <a:custGeom>
            <a:avLst/>
            <a:gdLst/>
            <a:ahLst/>
            <a:cxnLst/>
            <a:rect l="l" t="t" r="r" b="b"/>
            <a:pathLst>
              <a:path w="13042098" h="4439072">
                <a:moveTo>
                  <a:pt x="0" y="0"/>
                </a:moveTo>
                <a:lnTo>
                  <a:pt x="13042098" y="0"/>
                </a:lnTo>
                <a:lnTo>
                  <a:pt x="13042098" y="4439072"/>
                </a:lnTo>
                <a:lnTo>
                  <a:pt x="0" y="44390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20751"/>
            <a:ext cx="18288000" cy="10507751"/>
          </a:xfrm>
          <a:custGeom>
            <a:avLst/>
            <a:gdLst/>
            <a:ahLst/>
            <a:cxnLst/>
            <a:rect l="l" t="t" r="r" b="b"/>
            <a:pathLst>
              <a:path w="18288000" h="10507751">
                <a:moveTo>
                  <a:pt x="0" y="0"/>
                </a:moveTo>
                <a:lnTo>
                  <a:pt x="18288000" y="0"/>
                </a:lnTo>
                <a:lnTo>
                  <a:pt x="18288000" y="10507751"/>
                </a:lnTo>
                <a:lnTo>
                  <a:pt x="0" y="10507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19" r="-91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4488540"/>
            <a:ext cx="7189646" cy="5798460"/>
          </a:xfrm>
          <a:custGeom>
            <a:avLst/>
            <a:gdLst/>
            <a:ahLst/>
            <a:cxnLst/>
            <a:rect l="l" t="t" r="r" b="b"/>
            <a:pathLst>
              <a:path w="7189646" h="5798460">
                <a:moveTo>
                  <a:pt x="0" y="0"/>
                </a:moveTo>
                <a:lnTo>
                  <a:pt x="7189646" y="0"/>
                </a:lnTo>
                <a:lnTo>
                  <a:pt x="7189646" y="5798460"/>
                </a:lnTo>
                <a:lnTo>
                  <a:pt x="0" y="5798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414199" y="5577519"/>
            <a:ext cx="11689842" cy="3143709"/>
          </a:xfrm>
          <a:custGeom>
            <a:avLst/>
            <a:gdLst/>
            <a:ahLst/>
            <a:cxnLst/>
            <a:rect l="l" t="t" r="r" b="b"/>
            <a:pathLst>
              <a:path w="11689842" h="3143709">
                <a:moveTo>
                  <a:pt x="0" y="0"/>
                </a:moveTo>
                <a:lnTo>
                  <a:pt x="11689842" y="0"/>
                </a:lnTo>
                <a:lnTo>
                  <a:pt x="11689842" y="3143708"/>
                </a:lnTo>
                <a:lnTo>
                  <a:pt x="0" y="31437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427742" y="2041950"/>
            <a:ext cx="13295664" cy="1840126"/>
          </a:xfrm>
          <a:custGeom>
            <a:avLst/>
            <a:gdLst/>
            <a:ahLst/>
            <a:cxnLst/>
            <a:rect l="l" t="t" r="r" b="b"/>
            <a:pathLst>
              <a:path w="13295664" h="1840126">
                <a:moveTo>
                  <a:pt x="0" y="0"/>
                </a:moveTo>
                <a:lnTo>
                  <a:pt x="13295665" y="0"/>
                </a:lnTo>
                <a:lnTo>
                  <a:pt x="13295665" y="1840126"/>
                </a:lnTo>
                <a:lnTo>
                  <a:pt x="0" y="18401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20751"/>
            <a:ext cx="18288000" cy="10507751"/>
          </a:xfrm>
          <a:custGeom>
            <a:avLst/>
            <a:gdLst/>
            <a:ahLst/>
            <a:cxnLst/>
            <a:rect l="l" t="t" r="r" b="b"/>
            <a:pathLst>
              <a:path w="18288000" h="10507751">
                <a:moveTo>
                  <a:pt x="0" y="0"/>
                </a:moveTo>
                <a:lnTo>
                  <a:pt x="18288000" y="0"/>
                </a:lnTo>
                <a:lnTo>
                  <a:pt x="18288000" y="10507751"/>
                </a:lnTo>
                <a:lnTo>
                  <a:pt x="0" y="10507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19" r="-91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4488540"/>
            <a:ext cx="7189646" cy="5798460"/>
          </a:xfrm>
          <a:custGeom>
            <a:avLst/>
            <a:gdLst/>
            <a:ahLst/>
            <a:cxnLst/>
            <a:rect l="l" t="t" r="r" b="b"/>
            <a:pathLst>
              <a:path w="7189646" h="5798460">
                <a:moveTo>
                  <a:pt x="0" y="0"/>
                </a:moveTo>
                <a:lnTo>
                  <a:pt x="7189646" y="0"/>
                </a:lnTo>
                <a:lnTo>
                  <a:pt x="7189646" y="5798460"/>
                </a:lnTo>
                <a:lnTo>
                  <a:pt x="0" y="5798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457609" y="1889415"/>
            <a:ext cx="11689842" cy="3143709"/>
          </a:xfrm>
          <a:custGeom>
            <a:avLst/>
            <a:gdLst/>
            <a:ahLst/>
            <a:cxnLst/>
            <a:rect l="l" t="t" r="r" b="b"/>
            <a:pathLst>
              <a:path w="11689842" h="3143709">
                <a:moveTo>
                  <a:pt x="0" y="0"/>
                </a:moveTo>
                <a:lnTo>
                  <a:pt x="11689842" y="0"/>
                </a:lnTo>
                <a:lnTo>
                  <a:pt x="11689842" y="3143709"/>
                </a:lnTo>
                <a:lnTo>
                  <a:pt x="0" y="31437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757766" y="5143500"/>
            <a:ext cx="10530234" cy="5143500"/>
          </a:xfrm>
          <a:custGeom>
            <a:avLst/>
            <a:gdLst/>
            <a:ahLst/>
            <a:cxnLst/>
            <a:rect l="l" t="t" r="r" b="b"/>
            <a:pathLst>
              <a:path w="10530234" h="5143500">
                <a:moveTo>
                  <a:pt x="0" y="0"/>
                </a:moveTo>
                <a:lnTo>
                  <a:pt x="10530234" y="0"/>
                </a:lnTo>
                <a:lnTo>
                  <a:pt x="1053023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20751"/>
            <a:ext cx="18288000" cy="10507751"/>
          </a:xfrm>
          <a:custGeom>
            <a:avLst/>
            <a:gdLst/>
            <a:ahLst/>
            <a:cxnLst/>
            <a:rect l="l" t="t" r="r" b="b"/>
            <a:pathLst>
              <a:path w="18288000" h="10507751">
                <a:moveTo>
                  <a:pt x="0" y="0"/>
                </a:moveTo>
                <a:lnTo>
                  <a:pt x="18288000" y="0"/>
                </a:lnTo>
                <a:lnTo>
                  <a:pt x="18288000" y="10507751"/>
                </a:lnTo>
                <a:lnTo>
                  <a:pt x="0" y="10507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19" r="-91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4488540"/>
            <a:ext cx="7189646" cy="5798460"/>
          </a:xfrm>
          <a:custGeom>
            <a:avLst/>
            <a:gdLst/>
            <a:ahLst/>
            <a:cxnLst/>
            <a:rect l="l" t="t" r="r" b="b"/>
            <a:pathLst>
              <a:path w="7189646" h="5798460">
                <a:moveTo>
                  <a:pt x="0" y="0"/>
                </a:moveTo>
                <a:lnTo>
                  <a:pt x="7189646" y="0"/>
                </a:lnTo>
                <a:lnTo>
                  <a:pt x="7189646" y="5798460"/>
                </a:lnTo>
                <a:lnTo>
                  <a:pt x="0" y="5798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606619" y="1703458"/>
            <a:ext cx="5793500" cy="664077"/>
          </a:xfrm>
          <a:custGeom>
            <a:avLst/>
            <a:gdLst/>
            <a:ahLst/>
            <a:cxnLst/>
            <a:rect l="l" t="t" r="r" b="b"/>
            <a:pathLst>
              <a:path w="5793500" h="664077">
                <a:moveTo>
                  <a:pt x="0" y="0"/>
                </a:moveTo>
                <a:lnTo>
                  <a:pt x="5793500" y="0"/>
                </a:lnTo>
                <a:lnTo>
                  <a:pt x="5793500" y="664077"/>
                </a:lnTo>
                <a:lnTo>
                  <a:pt x="0" y="6640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189646" y="2367535"/>
            <a:ext cx="11098354" cy="1160653"/>
          </a:xfrm>
          <a:custGeom>
            <a:avLst/>
            <a:gdLst/>
            <a:ahLst/>
            <a:cxnLst/>
            <a:rect l="l" t="t" r="r" b="b"/>
            <a:pathLst>
              <a:path w="11098354" h="1160653">
                <a:moveTo>
                  <a:pt x="0" y="0"/>
                </a:moveTo>
                <a:lnTo>
                  <a:pt x="11098354" y="0"/>
                </a:lnTo>
                <a:lnTo>
                  <a:pt x="11098354" y="1160653"/>
                </a:lnTo>
                <a:lnTo>
                  <a:pt x="0" y="11606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189646" y="3664171"/>
            <a:ext cx="11098354" cy="1143314"/>
          </a:xfrm>
          <a:custGeom>
            <a:avLst/>
            <a:gdLst/>
            <a:ahLst/>
            <a:cxnLst/>
            <a:rect l="l" t="t" r="r" b="b"/>
            <a:pathLst>
              <a:path w="11098354" h="1143314">
                <a:moveTo>
                  <a:pt x="0" y="0"/>
                </a:moveTo>
                <a:lnTo>
                  <a:pt x="11098354" y="0"/>
                </a:lnTo>
                <a:lnTo>
                  <a:pt x="11098354" y="1143313"/>
                </a:lnTo>
                <a:lnTo>
                  <a:pt x="0" y="11433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189646" y="5033124"/>
            <a:ext cx="11098354" cy="751352"/>
          </a:xfrm>
          <a:custGeom>
            <a:avLst/>
            <a:gdLst/>
            <a:ahLst/>
            <a:cxnLst/>
            <a:rect l="l" t="t" r="r" b="b"/>
            <a:pathLst>
              <a:path w="11098354" h="751352">
                <a:moveTo>
                  <a:pt x="0" y="0"/>
                </a:moveTo>
                <a:lnTo>
                  <a:pt x="11098354" y="0"/>
                </a:lnTo>
                <a:lnTo>
                  <a:pt x="11098354" y="751352"/>
                </a:lnTo>
                <a:lnTo>
                  <a:pt x="0" y="7513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189646" y="6013076"/>
            <a:ext cx="11098354" cy="758701"/>
          </a:xfrm>
          <a:custGeom>
            <a:avLst/>
            <a:gdLst/>
            <a:ahLst/>
            <a:cxnLst/>
            <a:rect l="l" t="t" r="r" b="b"/>
            <a:pathLst>
              <a:path w="11098354" h="758701">
                <a:moveTo>
                  <a:pt x="0" y="0"/>
                </a:moveTo>
                <a:lnTo>
                  <a:pt x="11098354" y="0"/>
                </a:lnTo>
                <a:lnTo>
                  <a:pt x="11098354" y="758701"/>
                </a:lnTo>
                <a:lnTo>
                  <a:pt x="0" y="7587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189646" y="7000377"/>
            <a:ext cx="11098354" cy="730652"/>
          </a:xfrm>
          <a:custGeom>
            <a:avLst/>
            <a:gdLst/>
            <a:ahLst/>
            <a:cxnLst/>
            <a:rect l="l" t="t" r="r" b="b"/>
            <a:pathLst>
              <a:path w="11098354" h="730652">
                <a:moveTo>
                  <a:pt x="0" y="0"/>
                </a:moveTo>
                <a:lnTo>
                  <a:pt x="11098354" y="0"/>
                </a:lnTo>
                <a:lnTo>
                  <a:pt x="11098354" y="730652"/>
                </a:lnTo>
                <a:lnTo>
                  <a:pt x="0" y="7306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189646" y="7959629"/>
            <a:ext cx="11098354" cy="770896"/>
          </a:xfrm>
          <a:custGeom>
            <a:avLst/>
            <a:gdLst/>
            <a:ahLst/>
            <a:cxnLst/>
            <a:rect l="l" t="t" r="r" b="b"/>
            <a:pathLst>
              <a:path w="11098354" h="770896">
                <a:moveTo>
                  <a:pt x="0" y="0"/>
                </a:moveTo>
                <a:lnTo>
                  <a:pt x="11098354" y="0"/>
                </a:lnTo>
                <a:lnTo>
                  <a:pt x="11098354" y="770896"/>
                </a:lnTo>
                <a:lnTo>
                  <a:pt x="0" y="77089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189646" y="8969192"/>
            <a:ext cx="11098354" cy="1098600"/>
          </a:xfrm>
          <a:custGeom>
            <a:avLst/>
            <a:gdLst/>
            <a:ahLst/>
            <a:cxnLst/>
            <a:rect l="l" t="t" r="r" b="b"/>
            <a:pathLst>
              <a:path w="11098354" h="1098600">
                <a:moveTo>
                  <a:pt x="0" y="0"/>
                </a:moveTo>
                <a:lnTo>
                  <a:pt x="11098354" y="0"/>
                </a:lnTo>
                <a:lnTo>
                  <a:pt x="11098354" y="1098600"/>
                </a:lnTo>
                <a:lnTo>
                  <a:pt x="0" y="10986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20751"/>
            <a:ext cx="18288000" cy="10507751"/>
          </a:xfrm>
          <a:custGeom>
            <a:avLst/>
            <a:gdLst/>
            <a:ahLst/>
            <a:cxnLst/>
            <a:rect l="l" t="t" r="r" b="b"/>
            <a:pathLst>
              <a:path w="18288000" h="10507751">
                <a:moveTo>
                  <a:pt x="0" y="0"/>
                </a:moveTo>
                <a:lnTo>
                  <a:pt x="18288000" y="0"/>
                </a:lnTo>
                <a:lnTo>
                  <a:pt x="18288000" y="10507751"/>
                </a:lnTo>
                <a:lnTo>
                  <a:pt x="0" y="10507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19" r="-91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2731" y="3752702"/>
            <a:ext cx="5342592" cy="4308809"/>
          </a:xfrm>
          <a:custGeom>
            <a:avLst/>
            <a:gdLst/>
            <a:ahLst/>
            <a:cxnLst/>
            <a:rect l="l" t="t" r="r" b="b"/>
            <a:pathLst>
              <a:path w="5342592" h="4308809">
                <a:moveTo>
                  <a:pt x="0" y="0"/>
                </a:moveTo>
                <a:lnTo>
                  <a:pt x="5342593" y="0"/>
                </a:lnTo>
                <a:lnTo>
                  <a:pt x="5342593" y="4308809"/>
                </a:lnTo>
                <a:lnTo>
                  <a:pt x="0" y="43088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058885" y="2288763"/>
            <a:ext cx="10725312" cy="646924"/>
          </a:xfrm>
          <a:custGeom>
            <a:avLst/>
            <a:gdLst/>
            <a:ahLst/>
            <a:cxnLst/>
            <a:rect l="l" t="t" r="r" b="b"/>
            <a:pathLst>
              <a:path w="10725312" h="646924">
                <a:moveTo>
                  <a:pt x="0" y="0"/>
                </a:moveTo>
                <a:lnTo>
                  <a:pt x="10725312" y="0"/>
                </a:lnTo>
                <a:lnTo>
                  <a:pt x="10725312" y="646923"/>
                </a:lnTo>
                <a:lnTo>
                  <a:pt x="0" y="6469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627095" y="5770565"/>
            <a:ext cx="4159922" cy="4297157"/>
          </a:xfrm>
          <a:custGeom>
            <a:avLst/>
            <a:gdLst/>
            <a:ahLst/>
            <a:cxnLst/>
            <a:rect l="l" t="t" r="r" b="b"/>
            <a:pathLst>
              <a:path w="4159922" h="4297157">
                <a:moveTo>
                  <a:pt x="0" y="0"/>
                </a:moveTo>
                <a:lnTo>
                  <a:pt x="4159922" y="0"/>
                </a:lnTo>
                <a:lnTo>
                  <a:pt x="4159922" y="4297157"/>
                </a:lnTo>
                <a:lnTo>
                  <a:pt x="0" y="42971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946992" y="5826969"/>
            <a:ext cx="4398695" cy="4240752"/>
          </a:xfrm>
          <a:custGeom>
            <a:avLst/>
            <a:gdLst/>
            <a:ahLst/>
            <a:cxnLst/>
            <a:rect l="l" t="t" r="r" b="b"/>
            <a:pathLst>
              <a:path w="4398695" h="4240752">
                <a:moveTo>
                  <a:pt x="0" y="0"/>
                </a:moveTo>
                <a:lnTo>
                  <a:pt x="4398695" y="0"/>
                </a:lnTo>
                <a:lnTo>
                  <a:pt x="4398695" y="4240753"/>
                </a:lnTo>
                <a:lnTo>
                  <a:pt x="0" y="42407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566538" y="3099255"/>
            <a:ext cx="10440959" cy="2807851"/>
          </a:xfrm>
          <a:custGeom>
            <a:avLst/>
            <a:gdLst/>
            <a:ahLst/>
            <a:cxnLst/>
            <a:rect l="l" t="t" r="r" b="b"/>
            <a:pathLst>
              <a:path w="10440959" h="2807851">
                <a:moveTo>
                  <a:pt x="0" y="0"/>
                </a:moveTo>
                <a:lnTo>
                  <a:pt x="10440958" y="0"/>
                </a:lnTo>
                <a:lnTo>
                  <a:pt x="10440958" y="2807851"/>
                </a:lnTo>
                <a:lnTo>
                  <a:pt x="0" y="28078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1049" y="-147168"/>
            <a:ext cx="18508345" cy="10434168"/>
          </a:xfrm>
          <a:custGeom>
            <a:avLst/>
            <a:gdLst/>
            <a:ahLst/>
            <a:cxnLst/>
            <a:rect l="l" t="t" r="r" b="b"/>
            <a:pathLst>
              <a:path w="18508345" h="10434168">
                <a:moveTo>
                  <a:pt x="0" y="0"/>
                </a:moveTo>
                <a:lnTo>
                  <a:pt x="18508345" y="0"/>
                </a:lnTo>
                <a:lnTo>
                  <a:pt x="18508345" y="10434168"/>
                </a:lnTo>
                <a:lnTo>
                  <a:pt x="0" y="104341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6588" y="298504"/>
            <a:ext cx="16926964" cy="1840082"/>
          </a:xfrm>
          <a:custGeom>
            <a:avLst/>
            <a:gdLst/>
            <a:ahLst/>
            <a:cxnLst/>
            <a:rect l="l" t="t" r="r" b="b"/>
            <a:pathLst>
              <a:path w="16926964" h="1840082">
                <a:moveTo>
                  <a:pt x="0" y="0"/>
                </a:moveTo>
                <a:lnTo>
                  <a:pt x="16926964" y="0"/>
                </a:lnTo>
                <a:lnTo>
                  <a:pt x="16926964" y="1840081"/>
                </a:lnTo>
                <a:lnTo>
                  <a:pt x="0" y="1840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55818" y="2862729"/>
            <a:ext cx="9259798" cy="6784906"/>
          </a:xfrm>
          <a:custGeom>
            <a:avLst/>
            <a:gdLst/>
            <a:ahLst/>
            <a:cxnLst/>
            <a:rect l="l" t="t" r="r" b="b"/>
            <a:pathLst>
              <a:path w="9259798" h="6784906">
                <a:moveTo>
                  <a:pt x="0" y="0"/>
                </a:moveTo>
                <a:lnTo>
                  <a:pt x="9259798" y="0"/>
                </a:lnTo>
                <a:lnTo>
                  <a:pt x="9259798" y="6784906"/>
                </a:lnTo>
                <a:lnTo>
                  <a:pt x="0" y="67849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6250" y="0"/>
            <a:ext cx="18574250" cy="10328409"/>
          </a:xfrm>
          <a:custGeom>
            <a:avLst/>
            <a:gdLst/>
            <a:ahLst/>
            <a:cxnLst/>
            <a:rect l="l" t="t" r="r" b="b"/>
            <a:pathLst>
              <a:path w="18574250" h="10328409">
                <a:moveTo>
                  <a:pt x="0" y="0"/>
                </a:moveTo>
                <a:lnTo>
                  <a:pt x="18574250" y="0"/>
                </a:lnTo>
                <a:lnTo>
                  <a:pt x="18574250" y="10328409"/>
                </a:lnTo>
                <a:lnTo>
                  <a:pt x="0" y="103284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82" b="-782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300599"/>
            <a:ext cx="15844103" cy="6641593"/>
          </a:xfrm>
          <a:custGeom>
            <a:avLst/>
            <a:gdLst/>
            <a:ahLst/>
            <a:cxnLst/>
            <a:rect l="l" t="t" r="r" b="b"/>
            <a:pathLst>
              <a:path w="15844103" h="6641593">
                <a:moveTo>
                  <a:pt x="0" y="0"/>
                </a:moveTo>
                <a:lnTo>
                  <a:pt x="15844103" y="0"/>
                </a:lnTo>
                <a:lnTo>
                  <a:pt x="15844103" y="6641592"/>
                </a:lnTo>
                <a:lnTo>
                  <a:pt x="0" y="66415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86563" y="3157272"/>
            <a:ext cx="14785108" cy="5460502"/>
          </a:xfrm>
          <a:custGeom>
            <a:avLst/>
            <a:gdLst/>
            <a:ahLst/>
            <a:cxnLst/>
            <a:rect l="l" t="t" r="r" b="b"/>
            <a:pathLst>
              <a:path w="14785108" h="5460502">
                <a:moveTo>
                  <a:pt x="0" y="0"/>
                </a:moveTo>
                <a:lnTo>
                  <a:pt x="14785108" y="0"/>
                </a:lnTo>
                <a:lnTo>
                  <a:pt x="14785108" y="5460502"/>
                </a:lnTo>
                <a:lnTo>
                  <a:pt x="0" y="54605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18288000" cy="1043896"/>
          </a:xfrm>
          <a:custGeom>
            <a:avLst/>
            <a:gdLst/>
            <a:ahLst/>
            <a:cxnLst/>
            <a:rect l="l" t="t" r="r" b="b"/>
            <a:pathLst>
              <a:path w="18288000" h="1043896">
                <a:moveTo>
                  <a:pt x="0" y="0"/>
                </a:moveTo>
                <a:lnTo>
                  <a:pt x="18288000" y="0"/>
                </a:lnTo>
                <a:lnTo>
                  <a:pt x="18288000" y="1043896"/>
                </a:lnTo>
                <a:lnTo>
                  <a:pt x="0" y="10438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07344"/>
            <a:ext cx="18288000" cy="10403031"/>
          </a:xfrm>
          <a:custGeom>
            <a:avLst/>
            <a:gdLst/>
            <a:ahLst/>
            <a:cxnLst/>
            <a:rect l="l" t="t" r="r" b="b"/>
            <a:pathLst>
              <a:path w="18288000" h="10403031">
                <a:moveTo>
                  <a:pt x="0" y="0"/>
                </a:moveTo>
                <a:lnTo>
                  <a:pt x="18288000" y="0"/>
                </a:lnTo>
                <a:lnTo>
                  <a:pt x="18288000" y="10403031"/>
                </a:lnTo>
                <a:lnTo>
                  <a:pt x="0" y="104030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21" r="-521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906983"/>
            <a:ext cx="10724012" cy="4351317"/>
            <a:chOff x="0" y="0"/>
            <a:chExt cx="14298683" cy="5801756"/>
          </a:xfrm>
        </p:grpSpPr>
        <p:sp>
          <p:nvSpPr>
            <p:cNvPr id="3" name="TextBox 3"/>
            <p:cNvSpPr txBox="1"/>
            <p:nvPr/>
          </p:nvSpPr>
          <p:spPr>
            <a:xfrm>
              <a:off x="0" y="4751914"/>
              <a:ext cx="9499197" cy="10498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  <a:spcBef>
                  <a:spcPct val="0"/>
                </a:spcBef>
              </a:pPr>
              <a:r>
                <a:rPr lang="en-US" sz="4800">
                  <a:solidFill>
                    <a:srgbClr val="731F7D"/>
                  </a:solidFill>
                  <a:latin typeface="Halant Medium"/>
                </a:rPr>
                <a:t>Mind’s eye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14298683" cy="4065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284"/>
                </a:lnSpc>
              </a:pPr>
              <a:r>
                <a:rPr lang="en-US" sz="10410">
                  <a:solidFill>
                    <a:srgbClr val="000000"/>
                  </a:solidFill>
                  <a:latin typeface="HK Grotesk Bold"/>
                </a:rPr>
                <a:t>What is Rorschach Test ?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-5624184">
            <a:off x="9190413" y="-1204481"/>
            <a:ext cx="9054625" cy="8058616"/>
          </a:xfrm>
          <a:custGeom>
            <a:avLst/>
            <a:gdLst/>
            <a:ahLst/>
            <a:cxnLst/>
            <a:rect l="l" t="t" r="r" b="b"/>
            <a:pathLst>
              <a:path w="9054625" h="8058616">
                <a:moveTo>
                  <a:pt x="0" y="0"/>
                </a:moveTo>
                <a:lnTo>
                  <a:pt x="9054625" y="0"/>
                </a:lnTo>
                <a:lnTo>
                  <a:pt x="9054625" y="8058616"/>
                </a:lnTo>
                <a:lnTo>
                  <a:pt x="0" y="8058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017281">
            <a:off x="7304671" y="971407"/>
            <a:ext cx="1811240" cy="1716150"/>
          </a:xfrm>
          <a:custGeom>
            <a:avLst/>
            <a:gdLst/>
            <a:ahLst/>
            <a:cxnLst/>
            <a:rect l="l" t="t" r="r" b="b"/>
            <a:pathLst>
              <a:path w="1811240" h="1716150">
                <a:moveTo>
                  <a:pt x="0" y="0"/>
                </a:moveTo>
                <a:lnTo>
                  <a:pt x="1811240" y="0"/>
                </a:lnTo>
                <a:lnTo>
                  <a:pt x="1811240" y="1716150"/>
                </a:lnTo>
                <a:lnTo>
                  <a:pt x="0" y="1716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567437">
            <a:off x="16126494" y="6825098"/>
            <a:ext cx="3789612" cy="3623816"/>
          </a:xfrm>
          <a:custGeom>
            <a:avLst/>
            <a:gdLst/>
            <a:ahLst/>
            <a:cxnLst/>
            <a:rect l="l" t="t" r="r" b="b"/>
            <a:pathLst>
              <a:path w="3789612" h="3623816">
                <a:moveTo>
                  <a:pt x="0" y="0"/>
                </a:moveTo>
                <a:lnTo>
                  <a:pt x="3789612" y="0"/>
                </a:lnTo>
                <a:lnTo>
                  <a:pt x="3789612" y="3623816"/>
                </a:lnTo>
                <a:lnTo>
                  <a:pt x="0" y="36238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0"/>
            <a:ext cx="18288000" cy="1043896"/>
          </a:xfrm>
          <a:custGeom>
            <a:avLst/>
            <a:gdLst/>
            <a:ahLst/>
            <a:cxnLst/>
            <a:rect l="l" t="t" r="r" b="b"/>
            <a:pathLst>
              <a:path w="18288000" h="1043896">
                <a:moveTo>
                  <a:pt x="0" y="0"/>
                </a:moveTo>
                <a:lnTo>
                  <a:pt x="18288000" y="0"/>
                </a:lnTo>
                <a:lnTo>
                  <a:pt x="18288000" y="1043896"/>
                </a:lnTo>
                <a:lnTo>
                  <a:pt x="0" y="10438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094169">
            <a:off x="-2843307" y="6775211"/>
            <a:ext cx="5313326" cy="5080868"/>
          </a:xfrm>
          <a:custGeom>
            <a:avLst/>
            <a:gdLst/>
            <a:ahLst/>
            <a:cxnLst/>
            <a:rect l="l" t="t" r="r" b="b"/>
            <a:pathLst>
              <a:path w="5313326" h="5080868">
                <a:moveTo>
                  <a:pt x="0" y="0"/>
                </a:moveTo>
                <a:lnTo>
                  <a:pt x="5313325" y="0"/>
                </a:lnTo>
                <a:lnTo>
                  <a:pt x="5313325" y="5080868"/>
                </a:lnTo>
                <a:lnTo>
                  <a:pt x="0" y="50808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9440951">
            <a:off x="-957979" y="335262"/>
            <a:ext cx="2207918" cy="2092002"/>
          </a:xfrm>
          <a:custGeom>
            <a:avLst/>
            <a:gdLst/>
            <a:ahLst/>
            <a:cxnLst/>
            <a:rect l="l" t="t" r="r" b="b"/>
            <a:pathLst>
              <a:path w="2207918" h="2092002">
                <a:moveTo>
                  <a:pt x="0" y="0"/>
                </a:moveTo>
                <a:lnTo>
                  <a:pt x="2207919" y="0"/>
                </a:lnTo>
                <a:lnTo>
                  <a:pt x="2207919" y="2092002"/>
                </a:lnTo>
                <a:lnTo>
                  <a:pt x="0" y="20920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369391" y="1043896"/>
            <a:ext cx="8918609" cy="9243104"/>
          </a:xfrm>
          <a:custGeom>
            <a:avLst/>
            <a:gdLst/>
            <a:ahLst/>
            <a:cxnLst/>
            <a:rect l="l" t="t" r="r" b="b"/>
            <a:pathLst>
              <a:path w="8918609" h="9243104">
                <a:moveTo>
                  <a:pt x="0" y="0"/>
                </a:moveTo>
                <a:lnTo>
                  <a:pt x="8918609" y="0"/>
                </a:lnTo>
                <a:lnTo>
                  <a:pt x="8918609" y="9243104"/>
                </a:lnTo>
                <a:lnTo>
                  <a:pt x="0" y="92431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72" t="-6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26588" y="5625396"/>
            <a:ext cx="8221960" cy="318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28"/>
              </a:lnSpc>
              <a:spcBef>
                <a:spcPct val="0"/>
              </a:spcBef>
            </a:pPr>
            <a:endParaRPr/>
          </a:p>
        </p:txBody>
      </p:sp>
      <p:grpSp>
        <p:nvGrpSpPr>
          <p:cNvPr id="6" name="Group 6"/>
          <p:cNvGrpSpPr/>
          <p:nvPr/>
        </p:nvGrpSpPr>
        <p:grpSpPr>
          <a:xfrm>
            <a:off x="9154478" y="3548063"/>
            <a:ext cx="4064317" cy="3190875"/>
            <a:chOff x="0" y="0"/>
            <a:chExt cx="5419090" cy="4254500"/>
          </a:xfrm>
        </p:grpSpPr>
        <p:sp>
          <p:nvSpPr>
            <p:cNvPr id="7" name="Freeform 7"/>
            <p:cNvSpPr/>
            <p:nvPr/>
          </p:nvSpPr>
          <p:spPr>
            <a:xfrm>
              <a:off x="50800" y="39370"/>
              <a:ext cx="5347970" cy="4175760"/>
            </a:xfrm>
            <a:custGeom>
              <a:avLst/>
              <a:gdLst/>
              <a:ahLst/>
              <a:cxnLst/>
              <a:rect l="l" t="t" r="r" b="b"/>
              <a:pathLst>
                <a:path w="5347970" h="4175760">
                  <a:moveTo>
                    <a:pt x="0" y="565150"/>
                  </a:moveTo>
                  <a:cubicBezTo>
                    <a:pt x="674370" y="0"/>
                    <a:pt x="914400" y="17780"/>
                    <a:pt x="1139190" y="11430"/>
                  </a:cubicBezTo>
                  <a:cubicBezTo>
                    <a:pt x="1376680" y="5080"/>
                    <a:pt x="1637030" y="25400"/>
                    <a:pt x="1873250" y="59690"/>
                  </a:cubicBezTo>
                  <a:cubicBezTo>
                    <a:pt x="2098040" y="91440"/>
                    <a:pt x="2299970" y="182880"/>
                    <a:pt x="2523490" y="203200"/>
                  </a:cubicBezTo>
                  <a:cubicBezTo>
                    <a:pt x="2753360" y="224790"/>
                    <a:pt x="3003550" y="200660"/>
                    <a:pt x="3232150" y="179070"/>
                  </a:cubicBezTo>
                  <a:cubicBezTo>
                    <a:pt x="3450590" y="157480"/>
                    <a:pt x="3642360" y="88900"/>
                    <a:pt x="3865880" y="77470"/>
                  </a:cubicBezTo>
                  <a:cubicBezTo>
                    <a:pt x="4116070" y="64770"/>
                    <a:pt x="4441190" y="25400"/>
                    <a:pt x="4662170" y="123190"/>
                  </a:cubicBezTo>
                  <a:cubicBezTo>
                    <a:pt x="4869180" y="214630"/>
                    <a:pt x="5074920" y="421640"/>
                    <a:pt x="5165090" y="618490"/>
                  </a:cubicBezTo>
                  <a:cubicBezTo>
                    <a:pt x="5251450" y="807720"/>
                    <a:pt x="5229860" y="1055370"/>
                    <a:pt x="5205730" y="1275080"/>
                  </a:cubicBezTo>
                  <a:cubicBezTo>
                    <a:pt x="5179060" y="1507490"/>
                    <a:pt x="4980940" y="1747520"/>
                    <a:pt x="4998720" y="1973580"/>
                  </a:cubicBezTo>
                  <a:cubicBezTo>
                    <a:pt x="5017770" y="2200910"/>
                    <a:pt x="5283200" y="2409190"/>
                    <a:pt x="5316220" y="2635250"/>
                  </a:cubicBezTo>
                  <a:cubicBezTo>
                    <a:pt x="5347970" y="2849880"/>
                    <a:pt x="5311140" y="3105150"/>
                    <a:pt x="5215890" y="3293110"/>
                  </a:cubicBezTo>
                  <a:cubicBezTo>
                    <a:pt x="5121910" y="3479800"/>
                    <a:pt x="4927600" y="3632200"/>
                    <a:pt x="4752340" y="3757930"/>
                  </a:cubicBezTo>
                  <a:cubicBezTo>
                    <a:pt x="4577080" y="3883660"/>
                    <a:pt x="4382770" y="4011930"/>
                    <a:pt x="4163060" y="4046220"/>
                  </a:cubicBezTo>
                  <a:cubicBezTo>
                    <a:pt x="3912870" y="4085590"/>
                    <a:pt x="3590290" y="3923030"/>
                    <a:pt x="3319780" y="3925570"/>
                  </a:cubicBezTo>
                  <a:cubicBezTo>
                    <a:pt x="3069590" y="3926840"/>
                    <a:pt x="2828290" y="3999230"/>
                    <a:pt x="2594610" y="4041140"/>
                  </a:cubicBezTo>
                  <a:cubicBezTo>
                    <a:pt x="2376170" y="4079240"/>
                    <a:pt x="2170430" y="4175760"/>
                    <a:pt x="1962150" y="4163060"/>
                  </a:cubicBezTo>
                  <a:cubicBezTo>
                    <a:pt x="1755140" y="4151630"/>
                    <a:pt x="1535430" y="4077970"/>
                    <a:pt x="1348740" y="3971290"/>
                  </a:cubicBezTo>
                  <a:cubicBezTo>
                    <a:pt x="1153160" y="3859530"/>
                    <a:pt x="925830" y="3633470"/>
                    <a:pt x="822960" y="3495040"/>
                  </a:cubicBezTo>
                  <a:cubicBezTo>
                    <a:pt x="763270" y="3413760"/>
                    <a:pt x="779780" y="3327400"/>
                    <a:pt x="718820" y="3270250"/>
                  </a:cubicBezTo>
                  <a:cubicBezTo>
                    <a:pt x="645160" y="3201670"/>
                    <a:pt x="472440" y="3230880"/>
                    <a:pt x="384810" y="3143250"/>
                  </a:cubicBezTo>
                  <a:cubicBezTo>
                    <a:pt x="269240" y="3025140"/>
                    <a:pt x="182880" y="2750820"/>
                    <a:pt x="167640" y="2542540"/>
                  </a:cubicBezTo>
                  <a:cubicBezTo>
                    <a:pt x="151130" y="2327910"/>
                    <a:pt x="227330" y="2045970"/>
                    <a:pt x="300990" y="1870710"/>
                  </a:cubicBezTo>
                  <a:cubicBezTo>
                    <a:pt x="355600" y="1742440"/>
                    <a:pt x="534670" y="1630680"/>
                    <a:pt x="511810" y="1564640"/>
                  </a:cubicBezTo>
                  <a:cubicBezTo>
                    <a:pt x="492760" y="1507490"/>
                    <a:pt x="313690" y="1555750"/>
                    <a:pt x="238760" y="1477010"/>
                  </a:cubicBezTo>
                  <a:cubicBezTo>
                    <a:pt x="104140" y="1334770"/>
                    <a:pt x="0" y="565150"/>
                    <a:pt x="0" y="5651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7417118" y="-1188720"/>
            <a:ext cx="11603355" cy="1963102"/>
            <a:chOff x="0" y="0"/>
            <a:chExt cx="15471140" cy="2617470"/>
          </a:xfrm>
        </p:grpSpPr>
        <p:sp>
          <p:nvSpPr>
            <p:cNvPr id="9" name="Freeform 9"/>
            <p:cNvSpPr/>
            <p:nvPr/>
          </p:nvSpPr>
          <p:spPr>
            <a:xfrm>
              <a:off x="46990" y="22860"/>
              <a:ext cx="15377160" cy="2545080"/>
            </a:xfrm>
            <a:custGeom>
              <a:avLst/>
              <a:gdLst/>
              <a:ahLst/>
              <a:cxnLst/>
              <a:rect l="l" t="t" r="r" b="b"/>
              <a:pathLst>
                <a:path w="15377160" h="2545080">
                  <a:moveTo>
                    <a:pt x="326390" y="1339850"/>
                  </a:moveTo>
                  <a:cubicBezTo>
                    <a:pt x="1328420" y="784860"/>
                    <a:pt x="1512570" y="671830"/>
                    <a:pt x="1728470" y="603250"/>
                  </a:cubicBezTo>
                  <a:cubicBezTo>
                    <a:pt x="1943100" y="534670"/>
                    <a:pt x="2179320" y="516890"/>
                    <a:pt x="2402840" y="482600"/>
                  </a:cubicBezTo>
                  <a:cubicBezTo>
                    <a:pt x="2621280" y="448310"/>
                    <a:pt x="2835910" y="412750"/>
                    <a:pt x="3054350" y="397510"/>
                  </a:cubicBezTo>
                  <a:cubicBezTo>
                    <a:pt x="3272790" y="381000"/>
                    <a:pt x="3696970" y="328930"/>
                    <a:pt x="3713480" y="386080"/>
                  </a:cubicBezTo>
                  <a:cubicBezTo>
                    <a:pt x="3729990" y="443230"/>
                    <a:pt x="3131820" y="753110"/>
                    <a:pt x="3129280" y="749300"/>
                  </a:cubicBezTo>
                  <a:cubicBezTo>
                    <a:pt x="3125470" y="744220"/>
                    <a:pt x="3501390" y="405130"/>
                    <a:pt x="3768090" y="311150"/>
                  </a:cubicBezTo>
                  <a:cubicBezTo>
                    <a:pt x="4113530" y="187960"/>
                    <a:pt x="4714240" y="251460"/>
                    <a:pt x="5073650" y="201930"/>
                  </a:cubicBezTo>
                  <a:cubicBezTo>
                    <a:pt x="5330190" y="166370"/>
                    <a:pt x="5506720" y="102870"/>
                    <a:pt x="5727700" y="73660"/>
                  </a:cubicBezTo>
                  <a:cubicBezTo>
                    <a:pt x="5949950" y="44450"/>
                    <a:pt x="6169660" y="0"/>
                    <a:pt x="6403340" y="27940"/>
                  </a:cubicBezTo>
                  <a:cubicBezTo>
                    <a:pt x="6663690" y="58420"/>
                    <a:pt x="7035800" y="96520"/>
                    <a:pt x="7216140" y="280670"/>
                  </a:cubicBezTo>
                  <a:cubicBezTo>
                    <a:pt x="7409180" y="477520"/>
                    <a:pt x="7546340" y="957580"/>
                    <a:pt x="7486650" y="1210310"/>
                  </a:cubicBezTo>
                  <a:cubicBezTo>
                    <a:pt x="7434580" y="1426210"/>
                    <a:pt x="7190740" y="1630680"/>
                    <a:pt x="6996430" y="1731010"/>
                  </a:cubicBezTo>
                  <a:cubicBezTo>
                    <a:pt x="6813550" y="1826260"/>
                    <a:pt x="6570980" y="1803400"/>
                    <a:pt x="6363970" y="1818640"/>
                  </a:cubicBezTo>
                  <a:cubicBezTo>
                    <a:pt x="6167120" y="1832610"/>
                    <a:pt x="5922010" y="1830070"/>
                    <a:pt x="5783580" y="1822450"/>
                  </a:cubicBezTo>
                  <a:cubicBezTo>
                    <a:pt x="5706110" y="1818640"/>
                    <a:pt x="5660390" y="1814830"/>
                    <a:pt x="5601970" y="1800860"/>
                  </a:cubicBezTo>
                  <a:cubicBezTo>
                    <a:pt x="5543550" y="1785620"/>
                    <a:pt x="5483860" y="1764030"/>
                    <a:pt x="5430520" y="1736090"/>
                  </a:cubicBezTo>
                  <a:cubicBezTo>
                    <a:pt x="5377180" y="1708150"/>
                    <a:pt x="5325110" y="1671320"/>
                    <a:pt x="5280660" y="1631950"/>
                  </a:cubicBezTo>
                  <a:cubicBezTo>
                    <a:pt x="5234940" y="1591310"/>
                    <a:pt x="5193030" y="1544320"/>
                    <a:pt x="5158740" y="1494790"/>
                  </a:cubicBezTo>
                  <a:cubicBezTo>
                    <a:pt x="5124450" y="1445260"/>
                    <a:pt x="5095240" y="1389380"/>
                    <a:pt x="5073650" y="1333500"/>
                  </a:cubicBezTo>
                  <a:cubicBezTo>
                    <a:pt x="5052060" y="1276350"/>
                    <a:pt x="5038090" y="1215390"/>
                    <a:pt x="5030470" y="1155700"/>
                  </a:cubicBezTo>
                  <a:cubicBezTo>
                    <a:pt x="5022850" y="1094740"/>
                    <a:pt x="5022850" y="1032510"/>
                    <a:pt x="5030470" y="972820"/>
                  </a:cubicBezTo>
                  <a:cubicBezTo>
                    <a:pt x="5038090" y="911860"/>
                    <a:pt x="5052060" y="850900"/>
                    <a:pt x="5073650" y="795020"/>
                  </a:cubicBezTo>
                  <a:cubicBezTo>
                    <a:pt x="5095240" y="737870"/>
                    <a:pt x="5124450" y="683260"/>
                    <a:pt x="5158740" y="632460"/>
                  </a:cubicBezTo>
                  <a:cubicBezTo>
                    <a:pt x="5193030" y="582930"/>
                    <a:pt x="5234940" y="535940"/>
                    <a:pt x="5280660" y="495300"/>
                  </a:cubicBezTo>
                  <a:cubicBezTo>
                    <a:pt x="5325110" y="455930"/>
                    <a:pt x="5377180" y="420370"/>
                    <a:pt x="5430520" y="392430"/>
                  </a:cubicBezTo>
                  <a:cubicBezTo>
                    <a:pt x="5483860" y="364490"/>
                    <a:pt x="5520690" y="346710"/>
                    <a:pt x="5601970" y="327660"/>
                  </a:cubicBezTo>
                  <a:cubicBezTo>
                    <a:pt x="5782310" y="284480"/>
                    <a:pt x="6212840" y="254000"/>
                    <a:pt x="6497320" y="234950"/>
                  </a:cubicBezTo>
                  <a:cubicBezTo>
                    <a:pt x="6755130" y="218440"/>
                    <a:pt x="6955790" y="218440"/>
                    <a:pt x="7237730" y="213360"/>
                  </a:cubicBezTo>
                  <a:cubicBezTo>
                    <a:pt x="7613650" y="207010"/>
                    <a:pt x="8178800" y="147320"/>
                    <a:pt x="8549640" y="208280"/>
                  </a:cubicBezTo>
                  <a:cubicBezTo>
                    <a:pt x="8837930" y="255270"/>
                    <a:pt x="9036050" y="419100"/>
                    <a:pt x="9295130" y="462280"/>
                  </a:cubicBezTo>
                  <a:cubicBezTo>
                    <a:pt x="9563100" y="505460"/>
                    <a:pt x="9867900" y="439420"/>
                    <a:pt x="10135870" y="455930"/>
                  </a:cubicBezTo>
                  <a:cubicBezTo>
                    <a:pt x="10384790" y="471170"/>
                    <a:pt x="10619740" y="549910"/>
                    <a:pt x="10850880" y="551180"/>
                  </a:cubicBezTo>
                  <a:cubicBezTo>
                    <a:pt x="11070590" y="551180"/>
                    <a:pt x="11277600" y="483870"/>
                    <a:pt x="11493500" y="471170"/>
                  </a:cubicBezTo>
                  <a:cubicBezTo>
                    <a:pt x="11710670" y="457200"/>
                    <a:pt x="11930380" y="481330"/>
                    <a:pt x="12147550" y="468630"/>
                  </a:cubicBezTo>
                  <a:cubicBezTo>
                    <a:pt x="12363450" y="457200"/>
                    <a:pt x="12571730" y="403860"/>
                    <a:pt x="12793980" y="394970"/>
                  </a:cubicBezTo>
                  <a:cubicBezTo>
                    <a:pt x="13031471" y="386080"/>
                    <a:pt x="13276580" y="388620"/>
                    <a:pt x="13530580" y="421640"/>
                  </a:cubicBezTo>
                  <a:cubicBezTo>
                    <a:pt x="13808710" y="455930"/>
                    <a:pt x="14207490" y="607060"/>
                    <a:pt x="14394180" y="610870"/>
                  </a:cubicBezTo>
                  <a:cubicBezTo>
                    <a:pt x="14484349" y="612140"/>
                    <a:pt x="14523721" y="575310"/>
                    <a:pt x="14593571" y="575310"/>
                  </a:cubicBezTo>
                  <a:cubicBezTo>
                    <a:pt x="14672310" y="574040"/>
                    <a:pt x="14763749" y="589280"/>
                    <a:pt x="14842490" y="615950"/>
                  </a:cubicBezTo>
                  <a:cubicBezTo>
                    <a:pt x="14921230" y="642620"/>
                    <a:pt x="14999971" y="683260"/>
                    <a:pt x="15066010" y="734060"/>
                  </a:cubicBezTo>
                  <a:cubicBezTo>
                    <a:pt x="15132049" y="783590"/>
                    <a:pt x="15193010" y="848360"/>
                    <a:pt x="15239999" y="916940"/>
                  </a:cubicBezTo>
                  <a:cubicBezTo>
                    <a:pt x="15285721" y="985520"/>
                    <a:pt x="15323821" y="1065530"/>
                    <a:pt x="15345410" y="1145540"/>
                  </a:cubicBezTo>
                  <a:cubicBezTo>
                    <a:pt x="15366999" y="1225550"/>
                    <a:pt x="15377160" y="1314450"/>
                    <a:pt x="15372080" y="1397000"/>
                  </a:cubicBezTo>
                  <a:cubicBezTo>
                    <a:pt x="15368271" y="1479550"/>
                    <a:pt x="15349221" y="1565910"/>
                    <a:pt x="15318740" y="1643380"/>
                  </a:cubicBezTo>
                  <a:cubicBezTo>
                    <a:pt x="15288260" y="1720850"/>
                    <a:pt x="15242540" y="1795780"/>
                    <a:pt x="15187930" y="1859280"/>
                  </a:cubicBezTo>
                  <a:cubicBezTo>
                    <a:pt x="15134590" y="1922780"/>
                    <a:pt x="15067280" y="1979930"/>
                    <a:pt x="14996160" y="2023110"/>
                  </a:cubicBezTo>
                  <a:cubicBezTo>
                    <a:pt x="14925040" y="2065020"/>
                    <a:pt x="14842490" y="2098040"/>
                    <a:pt x="14761210" y="2115820"/>
                  </a:cubicBezTo>
                  <a:cubicBezTo>
                    <a:pt x="14679930" y="2133600"/>
                    <a:pt x="14592299" y="2138680"/>
                    <a:pt x="14509749" y="2129790"/>
                  </a:cubicBezTo>
                  <a:cubicBezTo>
                    <a:pt x="14427199" y="2120900"/>
                    <a:pt x="14342110" y="2096770"/>
                    <a:pt x="14265910" y="2062480"/>
                  </a:cubicBezTo>
                  <a:cubicBezTo>
                    <a:pt x="14190980" y="2026920"/>
                    <a:pt x="14117321" y="1977390"/>
                    <a:pt x="14057630" y="1920240"/>
                  </a:cubicBezTo>
                  <a:cubicBezTo>
                    <a:pt x="13997940" y="1863090"/>
                    <a:pt x="13943330" y="1793240"/>
                    <a:pt x="13905230" y="1719580"/>
                  </a:cubicBezTo>
                  <a:cubicBezTo>
                    <a:pt x="13865860" y="1645920"/>
                    <a:pt x="13837921" y="1562100"/>
                    <a:pt x="13823949" y="1480820"/>
                  </a:cubicBezTo>
                  <a:cubicBezTo>
                    <a:pt x="13811249" y="1398270"/>
                    <a:pt x="13811249" y="1310640"/>
                    <a:pt x="13823949" y="1228090"/>
                  </a:cubicBezTo>
                  <a:cubicBezTo>
                    <a:pt x="13837921" y="1146810"/>
                    <a:pt x="13865860" y="1062990"/>
                    <a:pt x="13905230" y="989330"/>
                  </a:cubicBezTo>
                  <a:cubicBezTo>
                    <a:pt x="13943330" y="915670"/>
                    <a:pt x="13997940" y="845820"/>
                    <a:pt x="14057630" y="788670"/>
                  </a:cubicBezTo>
                  <a:cubicBezTo>
                    <a:pt x="14118590" y="731520"/>
                    <a:pt x="14190980" y="681990"/>
                    <a:pt x="14267180" y="646430"/>
                  </a:cubicBezTo>
                  <a:cubicBezTo>
                    <a:pt x="14342110" y="612140"/>
                    <a:pt x="14427199" y="588010"/>
                    <a:pt x="14509749" y="579120"/>
                  </a:cubicBezTo>
                  <a:cubicBezTo>
                    <a:pt x="14592299" y="570230"/>
                    <a:pt x="14681199" y="575310"/>
                    <a:pt x="14761210" y="593090"/>
                  </a:cubicBezTo>
                  <a:cubicBezTo>
                    <a:pt x="14842490" y="610870"/>
                    <a:pt x="14925040" y="643890"/>
                    <a:pt x="14996160" y="685800"/>
                  </a:cubicBezTo>
                  <a:cubicBezTo>
                    <a:pt x="15067280" y="728980"/>
                    <a:pt x="15134590" y="786130"/>
                    <a:pt x="15187930" y="849630"/>
                  </a:cubicBezTo>
                  <a:cubicBezTo>
                    <a:pt x="15242540" y="913130"/>
                    <a:pt x="15288260" y="989330"/>
                    <a:pt x="15318740" y="1065530"/>
                  </a:cubicBezTo>
                  <a:cubicBezTo>
                    <a:pt x="15349221" y="1143000"/>
                    <a:pt x="15368271" y="1229360"/>
                    <a:pt x="15372080" y="1313180"/>
                  </a:cubicBezTo>
                  <a:cubicBezTo>
                    <a:pt x="15377160" y="1395730"/>
                    <a:pt x="15366999" y="1483360"/>
                    <a:pt x="15345410" y="1563370"/>
                  </a:cubicBezTo>
                  <a:cubicBezTo>
                    <a:pt x="15322549" y="1643380"/>
                    <a:pt x="15285721" y="1723390"/>
                    <a:pt x="15238730" y="1791970"/>
                  </a:cubicBezTo>
                  <a:cubicBezTo>
                    <a:pt x="15193010" y="1860550"/>
                    <a:pt x="15132049" y="1925320"/>
                    <a:pt x="15066010" y="1976120"/>
                  </a:cubicBezTo>
                  <a:cubicBezTo>
                    <a:pt x="14999971" y="2025650"/>
                    <a:pt x="14921230" y="2067560"/>
                    <a:pt x="14842490" y="2094230"/>
                  </a:cubicBezTo>
                  <a:cubicBezTo>
                    <a:pt x="14763749" y="2119630"/>
                    <a:pt x="14695171" y="2129790"/>
                    <a:pt x="14593571" y="2134870"/>
                  </a:cubicBezTo>
                  <a:cubicBezTo>
                    <a:pt x="14438630" y="2142490"/>
                    <a:pt x="14194790" y="2133600"/>
                    <a:pt x="13996671" y="2095500"/>
                  </a:cubicBezTo>
                  <a:cubicBezTo>
                    <a:pt x="13792199" y="2057400"/>
                    <a:pt x="13639799" y="1929130"/>
                    <a:pt x="13388340" y="1899920"/>
                  </a:cubicBezTo>
                  <a:cubicBezTo>
                    <a:pt x="13003530" y="1855470"/>
                    <a:pt x="12291060" y="2011680"/>
                    <a:pt x="11897360" y="2021840"/>
                  </a:cubicBezTo>
                  <a:cubicBezTo>
                    <a:pt x="11638280" y="2028190"/>
                    <a:pt x="11484610" y="2002790"/>
                    <a:pt x="11254740" y="2000250"/>
                  </a:cubicBezTo>
                  <a:cubicBezTo>
                    <a:pt x="10990580" y="1997710"/>
                    <a:pt x="10717530" y="2032000"/>
                    <a:pt x="10401300" y="2010410"/>
                  </a:cubicBezTo>
                  <a:cubicBezTo>
                    <a:pt x="10003790" y="1983740"/>
                    <a:pt x="9423400" y="1859280"/>
                    <a:pt x="9057640" y="1812290"/>
                  </a:cubicBezTo>
                  <a:cubicBezTo>
                    <a:pt x="8804910" y="1778000"/>
                    <a:pt x="8669020" y="1752600"/>
                    <a:pt x="8417560" y="1737360"/>
                  </a:cubicBezTo>
                  <a:cubicBezTo>
                    <a:pt x="8061960" y="1717040"/>
                    <a:pt x="7481570" y="1727200"/>
                    <a:pt x="7120890" y="1733550"/>
                  </a:cubicBezTo>
                  <a:cubicBezTo>
                    <a:pt x="6863080" y="1737360"/>
                    <a:pt x="6678930" y="1741170"/>
                    <a:pt x="6457950" y="1756410"/>
                  </a:cubicBezTo>
                  <a:cubicBezTo>
                    <a:pt x="6233160" y="1771650"/>
                    <a:pt x="5937250" y="1823720"/>
                    <a:pt x="5783580" y="1822450"/>
                  </a:cubicBezTo>
                  <a:cubicBezTo>
                    <a:pt x="5703570" y="1821180"/>
                    <a:pt x="5660390" y="1814830"/>
                    <a:pt x="5601970" y="1800860"/>
                  </a:cubicBezTo>
                  <a:cubicBezTo>
                    <a:pt x="5543550" y="1785620"/>
                    <a:pt x="5483860" y="1764030"/>
                    <a:pt x="5430520" y="1736090"/>
                  </a:cubicBezTo>
                  <a:cubicBezTo>
                    <a:pt x="5377180" y="1708150"/>
                    <a:pt x="5325110" y="1672590"/>
                    <a:pt x="5280660" y="1631950"/>
                  </a:cubicBezTo>
                  <a:cubicBezTo>
                    <a:pt x="5234940" y="1591310"/>
                    <a:pt x="5193030" y="1544320"/>
                    <a:pt x="5158740" y="1494790"/>
                  </a:cubicBezTo>
                  <a:cubicBezTo>
                    <a:pt x="5124450" y="1445260"/>
                    <a:pt x="5095240" y="1389380"/>
                    <a:pt x="5073650" y="1333500"/>
                  </a:cubicBezTo>
                  <a:cubicBezTo>
                    <a:pt x="5052060" y="1276350"/>
                    <a:pt x="5038090" y="1215390"/>
                    <a:pt x="5030470" y="1155700"/>
                  </a:cubicBezTo>
                  <a:cubicBezTo>
                    <a:pt x="5022850" y="1094740"/>
                    <a:pt x="5022850" y="1032510"/>
                    <a:pt x="5030470" y="972820"/>
                  </a:cubicBezTo>
                  <a:cubicBezTo>
                    <a:pt x="5038090" y="911860"/>
                    <a:pt x="5052060" y="850900"/>
                    <a:pt x="5073650" y="795020"/>
                  </a:cubicBezTo>
                  <a:cubicBezTo>
                    <a:pt x="5095240" y="737870"/>
                    <a:pt x="5124450" y="683260"/>
                    <a:pt x="5158740" y="632460"/>
                  </a:cubicBezTo>
                  <a:cubicBezTo>
                    <a:pt x="5193030" y="582930"/>
                    <a:pt x="5234940" y="535940"/>
                    <a:pt x="5280660" y="496570"/>
                  </a:cubicBezTo>
                  <a:cubicBezTo>
                    <a:pt x="5325110" y="455930"/>
                    <a:pt x="5377180" y="420370"/>
                    <a:pt x="5430520" y="392430"/>
                  </a:cubicBezTo>
                  <a:cubicBezTo>
                    <a:pt x="5483860" y="364490"/>
                    <a:pt x="5541010" y="341630"/>
                    <a:pt x="5601970" y="327660"/>
                  </a:cubicBezTo>
                  <a:cubicBezTo>
                    <a:pt x="5665470" y="312420"/>
                    <a:pt x="5721350" y="289560"/>
                    <a:pt x="5802630" y="304800"/>
                  </a:cubicBezTo>
                  <a:cubicBezTo>
                    <a:pt x="5947410" y="332740"/>
                    <a:pt x="6233160" y="435610"/>
                    <a:pt x="6374130" y="604520"/>
                  </a:cubicBezTo>
                  <a:cubicBezTo>
                    <a:pt x="6549390" y="816610"/>
                    <a:pt x="6776720" y="1433830"/>
                    <a:pt x="6670040" y="1567180"/>
                  </a:cubicBezTo>
                  <a:cubicBezTo>
                    <a:pt x="6581140" y="1677670"/>
                    <a:pt x="6207760" y="1492250"/>
                    <a:pt x="5975350" y="1507490"/>
                  </a:cubicBezTo>
                  <a:cubicBezTo>
                    <a:pt x="5737860" y="1524000"/>
                    <a:pt x="5539740" y="1625600"/>
                    <a:pt x="5262880" y="1663700"/>
                  </a:cubicBezTo>
                  <a:cubicBezTo>
                    <a:pt x="4884420" y="1715770"/>
                    <a:pt x="4363720" y="1711960"/>
                    <a:pt x="3905250" y="1741170"/>
                  </a:cubicBezTo>
                  <a:cubicBezTo>
                    <a:pt x="3434080" y="1771650"/>
                    <a:pt x="2857500" y="1795780"/>
                    <a:pt x="2475230" y="1845310"/>
                  </a:cubicBezTo>
                  <a:cubicBezTo>
                    <a:pt x="2216150" y="1878330"/>
                    <a:pt x="2051050" y="1882140"/>
                    <a:pt x="1827530" y="1963420"/>
                  </a:cubicBezTo>
                  <a:cubicBezTo>
                    <a:pt x="1551940" y="2065020"/>
                    <a:pt x="1134110" y="2376170"/>
                    <a:pt x="965200" y="2458720"/>
                  </a:cubicBezTo>
                  <a:cubicBezTo>
                    <a:pt x="899160" y="2491740"/>
                    <a:pt x="872490" y="2505710"/>
                    <a:pt x="822960" y="2519680"/>
                  </a:cubicBezTo>
                  <a:cubicBezTo>
                    <a:pt x="773430" y="2533650"/>
                    <a:pt x="720090" y="2541270"/>
                    <a:pt x="669290" y="2543810"/>
                  </a:cubicBezTo>
                  <a:cubicBezTo>
                    <a:pt x="617220" y="2545080"/>
                    <a:pt x="565150" y="2541270"/>
                    <a:pt x="514350" y="2529840"/>
                  </a:cubicBezTo>
                  <a:cubicBezTo>
                    <a:pt x="463550" y="2519680"/>
                    <a:pt x="414020" y="2503170"/>
                    <a:pt x="367030" y="2480310"/>
                  </a:cubicBezTo>
                  <a:cubicBezTo>
                    <a:pt x="321310" y="2458720"/>
                    <a:pt x="275590" y="2429510"/>
                    <a:pt x="236220" y="2396490"/>
                  </a:cubicBezTo>
                  <a:cubicBezTo>
                    <a:pt x="196850" y="2364740"/>
                    <a:pt x="160020" y="2325370"/>
                    <a:pt x="129540" y="2284730"/>
                  </a:cubicBezTo>
                  <a:cubicBezTo>
                    <a:pt x="99060" y="2242820"/>
                    <a:pt x="72390" y="2197100"/>
                    <a:pt x="52070" y="2150110"/>
                  </a:cubicBezTo>
                  <a:cubicBezTo>
                    <a:pt x="31750" y="2101850"/>
                    <a:pt x="17780" y="2051050"/>
                    <a:pt x="10160" y="2000250"/>
                  </a:cubicBezTo>
                  <a:cubicBezTo>
                    <a:pt x="1270" y="1949450"/>
                    <a:pt x="0" y="1896110"/>
                    <a:pt x="3810" y="1845310"/>
                  </a:cubicBezTo>
                  <a:cubicBezTo>
                    <a:pt x="8890" y="1793240"/>
                    <a:pt x="19050" y="1741170"/>
                    <a:pt x="35560" y="1692910"/>
                  </a:cubicBezTo>
                  <a:cubicBezTo>
                    <a:pt x="52070" y="1644650"/>
                    <a:pt x="74930" y="1596390"/>
                    <a:pt x="102870" y="1553210"/>
                  </a:cubicBezTo>
                  <a:cubicBezTo>
                    <a:pt x="130810" y="1510030"/>
                    <a:pt x="165100" y="1468120"/>
                    <a:pt x="201930" y="1432560"/>
                  </a:cubicBezTo>
                  <a:cubicBezTo>
                    <a:pt x="238760" y="1397000"/>
                    <a:pt x="326390" y="1339850"/>
                    <a:pt x="326390" y="13398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id="10" name="Freeform 10"/>
          <p:cNvSpPr/>
          <p:nvPr/>
        </p:nvSpPr>
        <p:spPr>
          <a:xfrm>
            <a:off x="1028700" y="1729183"/>
            <a:ext cx="7189646" cy="5798460"/>
          </a:xfrm>
          <a:custGeom>
            <a:avLst/>
            <a:gdLst/>
            <a:ahLst/>
            <a:cxnLst/>
            <a:rect l="l" t="t" r="r" b="b"/>
            <a:pathLst>
              <a:path w="7189646" h="5798460">
                <a:moveTo>
                  <a:pt x="0" y="0"/>
                </a:moveTo>
                <a:lnTo>
                  <a:pt x="7189646" y="0"/>
                </a:lnTo>
                <a:lnTo>
                  <a:pt x="7189646" y="5798461"/>
                </a:lnTo>
                <a:lnTo>
                  <a:pt x="0" y="57984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343658" y="0"/>
            <a:ext cx="19099483" cy="1090216"/>
          </a:xfrm>
          <a:custGeom>
            <a:avLst/>
            <a:gdLst/>
            <a:ahLst/>
            <a:cxnLst/>
            <a:rect l="l" t="t" r="r" b="b"/>
            <a:pathLst>
              <a:path w="19099483" h="1090216">
                <a:moveTo>
                  <a:pt x="0" y="0"/>
                </a:moveTo>
                <a:lnTo>
                  <a:pt x="19099483" y="0"/>
                </a:lnTo>
                <a:lnTo>
                  <a:pt x="19099483" y="1090216"/>
                </a:lnTo>
                <a:lnTo>
                  <a:pt x="0" y="10902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98194"/>
          </a:xfrm>
          <a:custGeom>
            <a:avLst/>
            <a:gdLst/>
            <a:ahLst/>
            <a:cxnLst/>
            <a:rect l="l" t="t" r="r" b="b"/>
            <a:pathLst>
              <a:path w="18288000" h="10298194">
                <a:moveTo>
                  <a:pt x="0" y="0"/>
                </a:moveTo>
                <a:lnTo>
                  <a:pt x="18288000" y="0"/>
                </a:lnTo>
                <a:lnTo>
                  <a:pt x="18288000" y="10298194"/>
                </a:lnTo>
                <a:lnTo>
                  <a:pt x="0" y="102981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9105"/>
            <a:ext cx="18288000" cy="10318094"/>
          </a:xfrm>
          <a:custGeom>
            <a:avLst/>
            <a:gdLst/>
            <a:ahLst/>
            <a:cxnLst/>
            <a:rect l="l" t="t" r="r" b="b"/>
            <a:pathLst>
              <a:path w="18288000" h="10318094">
                <a:moveTo>
                  <a:pt x="0" y="0"/>
                </a:moveTo>
                <a:lnTo>
                  <a:pt x="18288000" y="0"/>
                </a:lnTo>
                <a:lnTo>
                  <a:pt x="18288000" y="10318094"/>
                </a:lnTo>
                <a:lnTo>
                  <a:pt x="0" y="103180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97939" cy="10287000"/>
          </a:xfrm>
          <a:custGeom>
            <a:avLst/>
            <a:gdLst/>
            <a:ahLst/>
            <a:cxnLst/>
            <a:rect l="l" t="t" r="r" b="b"/>
            <a:pathLst>
              <a:path w="18297939" h="10287000">
                <a:moveTo>
                  <a:pt x="0" y="0"/>
                </a:moveTo>
                <a:lnTo>
                  <a:pt x="18297939" y="0"/>
                </a:lnTo>
                <a:lnTo>
                  <a:pt x="1829793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539</Words>
  <Application>Microsoft Office PowerPoint</Application>
  <PresentationFormat>Custom</PresentationFormat>
  <Paragraphs>86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Halant Medium</vt:lpstr>
      <vt:lpstr>Arial</vt:lpstr>
      <vt:lpstr>Calibri</vt:lpstr>
      <vt:lpstr>HK Grotesk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Mind's Eye</dc:title>
  <cp:lastModifiedBy>AYUSHMAN PRANAV</cp:lastModifiedBy>
  <cp:revision>3</cp:revision>
  <dcterms:created xsi:type="dcterms:W3CDTF">2006-08-16T00:00:00Z</dcterms:created>
  <dcterms:modified xsi:type="dcterms:W3CDTF">2024-04-09T14:32:13Z</dcterms:modified>
  <dc:identifier>DAF8ZU0GYuU</dc:identifier>
</cp:coreProperties>
</file>